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6395"/>
  </p:normalViewPr>
  <p:slideViewPr>
    <p:cSldViewPr snapToGrid="0" snapToObjects="1">
      <p:cViewPr varScale="1">
        <p:scale>
          <a:sx n="109" d="100"/>
          <a:sy n="109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FD141-0309-3A40-8DD7-A07C01F56EBB}" type="datetimeFigureOut">
              <a:rPr lang="en-US" smtClean="0"/>
              <a:t>8/29/21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A45D9-B19E-9143-824A-9559BF43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a 100 year lag between temperature and CO2, with CO2 lagging behind 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A45D9-B19E-9143-824A-9559BF4388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9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F6B0-FB70-9249-808D-C018FBAFB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Earth’s </a:t>
            </a:r>
            <a:r>
              <a:rPr lang="en-US" dirty="0" err="1"/>
              <a:t>PaleoClimate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EF644-C8D0-AF44-892F-09BF15198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1, 2021</a:t>
            </a:r>
          </a:p>
        </p:txBody>
      </p:sp>
    </p:spTree>
    <p:extLst>
      <p:ext uri="{BB962C8B-B14F-4D97-AF65-F5344CB8AC3E}">
        <p14:creationId xmlns:p14="http://schemas.microsoft.com/office/powerpoint/2010/main" val="354124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1F05-AD84-D34C-9715-D637084D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Climate has Warmed and Cooled many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18396-454B-F84D-BF66-FA7C57353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long geologic history, there have been many variations in earth’s climate, with very warm and very cold periods: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794F5E-43FE-A746-8AC5-89B63BB60A7A}"/>
              </a:ext>
            </a:extLst>
          </p:cNvPr>
          <p:cNvSpPr/>
          <p:nvPr/>
        </p:nvSpPr>
        <p:spPr>
          <a:xfrm>
            <a:off x="668215" y="3131998"/>
            <a:ext cx="10837985" cy="3223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1A55EC-3E86-5B44-902B-4BFC8EFC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" y="3131998"/>
            <a:ext cx="10820400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1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1F05-AD84-D34C-9715-D637084D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connection between Temperature and CO</a:t>
            </a:r>
            <a:r>
              <a:rPr lang="en-US" baseline="-25000" dirty="0"/>
              <a:t>2</a:t>
            </a:r>
            <a:r>
              <a:rPr lang="en-US" dirty="0"/>
              <a:t>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18396-454B-F84D-BF66-FA7C57353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long geologic history, there have been many variations in earth’s climate, with very warm and very cold periods:</a:t>
            </a:r>
          </a:p>
          <a:p>
            <a:pPr lvl="1"/>
            <a:endParaRPr lang="en-US" dirty="0"/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FFD94EBF-B9D8-8847-A6D9-78397C76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9" y="3020227"/>
            <a:ext cx="7391400" cy="307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FAA258-CBD7-454C-9FD1-8D34D7CE8628}"/>
              </a:ext>
            </a:extLst>
          </p:cNvPr>
          <p:cNvSpPr txBox="1"/>
          <p:nvPr/>
        </p:nvSpPr>
        <p:spPr>
          <a:xfrm>
            <a:off x="1042668" y="6218686"/>
            <a:ext cx="739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Jouzel</a:t>
            </a:r>
            <a:r>
              <a:rPr lang="en-US" sz="1200" dirty="0"/>
              <a:t> </a:t>
            </a:r>
            <a:r>
              <a:rPr lang="en-US" sz="1200" i="1" dirty="0"/>
              <a:t>et al.</a:t>
            </a:r>
            <a:r>
              <a:rPr lang="en-US" sz="1200" dirty="0"/>
              <a:t>, NOAA report (2007)                 https://</a:t>
            </a:r>
            <a:r>
              <a:rPr lang="en-US" sz="1200" dirty="0" err="1"/>
              <a:t>www.ncdc.noaa.gov</a:t>
            </a:r>
            <a:r>
              <a:rPr lang="en-US" sz="1200" dirty="0"/>
              <a:t>/paleo-search/study/6080</a:t>
            </a:r>
          </a:p>
        </p:txBody>
      </p:sp>
    </p:spTree>
    <p:extLst>
      <p:ext uri="{BB962C8B-B14F-4D97-AF65-F5344CB8AC3E}">
        <p14:creationId xmlns:p14="http://schemas.microsoft.com/office/powerpoint/2010/main" val="224792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1F05-AD84-D34C-9715-D637084D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temperature changes in recent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18396-454B-F84D-BF66-FA7C57353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Little ice age in Europe (approximately 1300 – 1900 AD)</a:t>
            </a:r>
          </a:p>
          <a:p>
            <a:pPr lvl="1"/>
            <a:endParaRPr lang="en-US" dirty="0"/>
          </a:p>
        </p:txBody>
      </p:sp>
      <p:pic>
        <p:nvPicPr>
          <p:cNvPr id="5" name="Picture 4" descr="A picture containing text, outdoor, mountain, nature&#10;&#10;Description automatically generated">
            <a:extLst>
              <a:ext uri="{FF2B5EF4-FFF2-40B4-BE49-F238E27FC236}">
                <a16:creationId xmlns:a16="http://schemas.microsoft.com/office/drawing/2014/main" id="{CA24375A-DAD5-5640-AA68-83BF9A81D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27" y="2622179"/>
            <a:ext cx="6542365" cy="3675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D81445-DBCC-BF4A-BFC1-BDDCA9A3A1C3}"/>
              </a:ext>
            </a:extLst>
          </p:cNvPr>
          <p:cNvSpPr txBox="1"/>
          <p:nvPr/>
        </p:nvSpPr>
        <p:spPr>
          <a:xfrm>
            <a:off x="942470" y="6369305"/>
            <a:ext cx="6372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Painting of a “Frost Fair” on the Thames in London, by Thomas Wyke (c. 1683-1684)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6FE7F-DFBD-0143-B69D-F82F5FED3262}"/>
              </a:ext>
            </a:extLst>
          </p:cNvPr>
          <p:cNvSpPr txBox="1"/>
          <p:nvPr/>
        </p:nvSpPr>
        <p:spPr>
          <a:xfrm>
            <a:off x="7931425" y="2812774"/>
            <a:ext cx="36476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Thames and parts of the North Sea were frozen solid in winter of 1683-84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incidents were recorded regularly throughout this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Few such incidents have been noted in the 19</a:t>
            </a:r>
            <a:r>
              <a:rPr lang="en-US" baseline="30000" dirty="0"/>
              <a:t>th</a:t>
            </a:r>
            <a:r>
              <a:rPr lang="en-US" dirty="0"/>
              <a:t> and 20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Thames last freeze was 1963</a:t>
            </a:r>
          </a:p>
        </p:txBody>
      </p:sp>
    </p:spTree>
    <p:extLst>
      <p:ext uri="{BB962C8B-B14F-4D97-AF65-F5344CB8AC3E}">
        <p14:creationId xmlns:p14="http://schemas.microsoft.com/office/powerpoint/2010/main" val="46086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1F05-AD84-D34C-9715-D637084D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temperature changes in recent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18396-454B-F84D-BF66-FA7C57353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Little ice age in Europe (approximately 1300 – 1900 AD)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40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1571</TotalTime>
  <Words>204</Words>
  <Application>Microsoft Macintosh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Vapor Trail</vt:lpstr>
      <vt:lpstr>Earth’s PaleoClimate</vt:lpstr>
      <vt:lpstr>Earth’s Climate has Warmed and Cooled many times</vt:lpstr>
      <vt:lpstr>The connection between Temperature and CO2 levels</vt:lpstr>
      <vt:lpstr>Global temperature changes in recent history</vt:lpstr>
      <vt:lpstr>Global temperature changes in recent history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 405</dc:title>
  <dc:creator>Eric Edlund</dc:creator>
  <cp:lastModifiedBy>Eric Edlund</cp:lastModifiedBy>
  <cp:revision>9</cp:revision>
  <dcterms:created xsi:type="dcterms:W3CDTF">2021-08-11T16:05:56Z</dcterms:created>
  <dcterms:modified xsi:type="dcterms:W3CDTF">2021-08-29T18:06:45Z</dcterms:modified>
</cp:coreProperties>
</file>