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2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8641-C640-4BDE-829C-69C592B415F9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700CC-D318-4912-A560-1DCED215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NEC </a:t>
            </a:r>
            <a:r>
              <a:rPr lang="en-US" dirty="0" smtClean="0"/>
              <a:t>and Ampacity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wire gauge necessary, depends on situation.</a:t>
            </a:r>
          </a:p>
          <a:p>
            <a:r>
              <a:rPr lang="en-US" dirty="0" smtClean="0"/>
              <a:t>Minimum is set by table 210.24: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90600" y="3276600"/>
            <a:ext cx="6727760" cy="339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8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</a:t>
            </a:r>
            <a:r>
              <a:rPr lang="en-US" dirty="0" err="1" smtClean="0"/>
              <a:t>calc</a:t>
            </a:r>
            <a:r>
              <a:rPr lang="en-US" dirty="0" smtClean="0"/>
              <a:t> comes starts with either Table 310.15(B)(16) for &lt;=3 current carrying wires in a raceway or 310.15(B)(17) for 1 wire. In practice you will care about THHN, THWN, or USE2.</a:t>
            </a:r>
          </a:p>
        </p:txBody>
      </p:sp>
    </p:spTree>
    <p:extLst>
      <p:ext uri="{BB962C8B-B14F-4D97-AF65-F5344CB8AC3E}">
        <p14:creationId xmlns:p14="http://schemas.microsoft.com/office/powerpoint/2010/main" val="189464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81200" cy="4678362"/>
          </a:xfrm>
        </p:spPr>
        <p:txBody>
          <a:bodyPr>
            <a:normAutofit/>
          </a:bodyPr>
          <a:lstStyle/>
          <a:p>
            <a:r>
              <a:rPr lang="en-US" dirty="0" smtClean="0"/>
              <a:t>310.15 (B)(16) for &lt;=3 current carrying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0000">
            <a:off x="2644988" y="362039"/>
            <a:ext cx="661416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4840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990600"/>
            <a:ext cx="2133600" cy="467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310.15 (B)(17) for 1 current carrying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mediated by temperature </a:t>
            </a:r>
            <a:br>
              <a:rPr lang="en-US" dirty="0" smtClean="0"/>
            </a:br>
            <a:r>
              <a:rPr lang="en-US" dirty="0" smtClean="0"/>
              <a:t>[from 310.15(B)(2)(a)]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060094" y="1600200"/>
            <a:ext cx="30238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1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conductors in a raceway [from Table 310.15(B)(3)a)]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2076450" y="2024856"/>
            <a:ext cx="4991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Raceway packing</a:t>
            </a:r>
            <a:br>
              <a:rPr lang="en-US" dirty="0" smtClean="0"/>
            </a:br>
            <a:r>
              <a:rPr lang="en-US" dirty="0" smtClean="0"/>
              <a:t>[chapter 9 table 1]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924969"/>
            <a:ext cx="4648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0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Raceways-Insulated </a:t>
            </a:r>
            <a:r>
              <a:rPr lang="en-US" smtClean="0"/>
              <a:t>conductors sizes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[Chapter 9 table 5]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8" y="1600200"/>
            <a:ext cx="7325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0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108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NEC and Ampacity</vt:lpstr>
      <vt:lpstr>Ampacity</vt:lpstr>
      <vt:lpstr>PowerPoint Presentation</vt:lpstr>
      <vt:lpstr>310.15 (B)(16) for &lt;=3 current carrying wires</vt:lpstr>
      <vt:lpstr>PowerPoint Presentation</vt:lpstr>
      <vt:lpstr>This is mediated by temperature  [from 310.15(B)(2)(a)]</vt:lpstr>
      <vt:lpstr>Number of conductors in a raceway [from Table 310.15(B)(3)a)]</vt:lpstr>
      <vt:lpstr>Raceway packing [chapter 9 table 1]</vt:lpstr>
      <vt:lpstr>Raceways-Insulated conductors sizes [Chapter 9 table 5]</vt:lpstr>
    </vt:vector>
  </TitlesOfParts>
  <Company>Campus Technology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voltage, NEC, and Ampacity</dc:title>
  <dc:creator>SUNY Cortland</dc:creator>
  <cp:lastModifiedBy>SUNY Cortland</cp:lastModifiedBy>
  <cp:revision>5</cp:revision>
  <dcterms:created xsi:type="dcterms:W3CDTF">2015-11-24T20:41:23Z</dcterms:created>
  <dcterms:modified xsi:type="dcterms:W3CDTF">2015-12-04T16:55:04Z</dcterms:modified>
</cp:coreProperties>
</file>