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7" r:id="rId8"/>
    <p:sldId id="262" r:id="rId9"/>
    <p:sldId id="263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1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0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7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8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6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2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8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0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0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8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D3F4B-7C51-4286-A22C-2890E11E242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F243A-B1B0-407E-9B10-C1E49A0B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5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web.cortland.edu/douglas.armstead/F15/PowerElectronic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Regulatory overview for PV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96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Line Diagram</a:t>
            </a:r>
            <a:br>
              <a:rPr lang="en-US" dirty="0" smtClean="0"/>
            </a:br>
            <a:r>
              <a:rPr lang="en-US" dirty="0" smtClean="0"/>
              <a:t>(Micro Inverters)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75" y="1600200"/>
            <a:ext cx="57186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465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One-Line vs Three-Line</a:t>
            </a:r>
            <a:br>
              <a:rPr lang="en-US" dirty="0" smtClean="0"/>
            </a:br>
            <a:r>
              <a:rPr lang="en-US" dirty="0" smtClean="0"/>
              <a:t>(show +, -, L1, L2, N, and EG)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982" y="1600200"/>
            <a:ext cx="345003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904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http://facultyweb.cortland.edu/douglas.armstead/F15/PowerElectronics.html</a:t>
            </a:r>
            <a:endParaRPr lang="en-US" dirty="0" smtClean="0"/>
          </a:p>
          <a:p>
            <a:r>
              <a:rPr lang="en-US" dirty="0" smtClean="0"/>
              <a:t>National Grid</a:t>
            </a:r>
          </a:p>
          <a:p>
            <a:r>
              <a:rPr lang="en-US" dirty="0" smtClean="0"/>
              <a:t>PA part 1</a:t>
            </a:r>
          </a:p>
          <a:p>
            <a:r>
              <a:rPr lang="en-US" dirty="0" smtClean="0"/>
              <a:t>PA part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8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Plot Plan Example</a:t>
            </a:r>
            <a:br>
              <a:rPr lang="en-US" dirty="0" smtClean="0"/>
            </a:br>
            <a:r>
              <a:rPr lang="en-US" dirty="0" smtClean="0"/>
              <a:t>(Accepted by utility rejected by zoning board)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519" y="1905000"/>
            <a:ext cx="4134426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221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Plot Plan Example</a:t>
            </a:r>
            <a:br>
              <a:rPr lang="en-US" dirty="0" smtClean="0"/>
            </a:br>
            <a:r>
              <a:rPr lang="en-US" dirty="0" smtClean="0"/>
              <a:t>(Accepted by zoning board)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458" y="1600200"/>
            <a:ext cx="57970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694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Line Diagram</a:t>
            </a:r>
            <a:br>
              <a:rPr lang="en-US" dirty="0" smtClean="0"/>
            </a:br>
            <a:r>
              <a:rPr lang="en-US" dirty="0" smtClean="0"/>
              <a:t>(Service Installation National Grid)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92558"/>
            <a:ext cx="6657474" cy="54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776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Line Diagram</a:t>
            </a:r>
            <a:br>
              <a:rPr lang="en-US" dirty="0" smtClean="0"/>
            </a:br>
            <a:r>
              <a:rPr lang="en-US" dirty="0" smtClean="0"/>
              <a:t>(Micro Inverters)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75" y="1600200"/>
            <a:ext cx="57186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79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Line Central Inverter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970" y="1600200"/>
            <a:ext cx="596805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848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Line complex layout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632" y="1600200"/>
            <a:ext cx="601873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280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one-line diagram symbols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931" y="1600200"/>
            <a:ext cx="340613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41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one-line symbols cont.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441" y="1600200"/>
            <a:ext cx="409711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42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53</Words>
  <Application>Microsoft Office PowerPoint</Application>
  <PresentationFormat>On-screen Show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Regulatory overview for PV systems</vt:lpstr>
      <vt:lpstr>Plot Plan Example (Accepted by utility rejected by zoning board)</vt:lpstr>
      <vt:lpstr>Plot Plan Example (Accepted by zoning board)</vt:lpstr>
      <vt:lpstr>One Line Diagram (Service Installation National Grid) </vt:lpstr>
      <vt:lpstr>One Line Diagram (Micro Inverters)</vt:lpstr>
      <vt:lpstr>One Line Central Inverter</vt:lpstr>
      <vt:lpstr>One Line complex layout</vt:lpstr>
      <vt:lpstr>Common one-line diagram symbols</vt:lpstr>
      <vt:lpstr>Common one-line symbols cont.</vt:lpstr>
      <vt:lpstr>One Line Diagram (Micro Inverters)</vt:lpstr>
      <vt:lpstr>One-Line vs Three-Line (show +, -, L1, L2, N, and EG)</vt:lpstr>
      <vt:lpstr>Application Examples</vt:lpstr>
    </vt:vector>
  </TitlesOfParts>
  <Company>Campus Technology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overview for PV systems</dc:title>
  <dc:creator>SUNY Cortland</dc:creator>
  <cp:lastModifiedBy>SUNY Cortland</cp:lastModifiedBy>
  <cp:revision>6</cp:revision>
  <dcterms:created xsi:type="dcterms:W3CDTF">2015-11-05T19:51:00Z</dcterms:created>
  <dcterms:modified xsi:type="dcterms:W3CDTF">2015-11-05T21:16:37Z</dcterms:modified>
</cp:coreProperties>
</file>