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A1EEFE-B22C-44B1-929A-387963089AD7}" v="105" dt="2023-05-15T17:52:23.9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39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0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1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3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0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4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1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4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9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60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7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5/15/2023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60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74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NATZ-W7Mz4Q?feature=oembed" TargetMode="Externa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5D67320-FCFD-4931-AAF7-C6C853329C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651"/>
            <a:ext cx="3620882" cy="3640345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cs typeface="Calibri Light"/>
              </a:rPr>
              <a:t>In-</a:t>
            </a:r>
            <a:r>
              <a:rPr lang="en-US" sz="4000" dirty="0" err="1">
                <a:solidFill>
                  <a:schemeClr val="bg1"/>
                </a:solidFill>
                <a:cs typeface="Calibri Light"/>
              </a:rPr>
              <a:t>tracting</a:t>
            </a:r>
            <a:r>
              <a:rPr lang="en-US" sz="4000" dirty="0">
                <a:solidFill>
                  <a:schemeClr val="bg1"/>
                </a:solidFill>
                <a:cs typeface="Calibri Light"/>
              </a:rPr>
              <a:t> From Theory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7861" y="2233410"/>
            <a:ext cx="3380437" cy="865390"/>
          </a:xfrm>
        </p:spPr>
        <p:txBody>
          <a:bodyPr anchor="b"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1600" dirty="0">
                <a:solidFill>
                  <a:schemeClr val="bg1"/>
                </a:solidFill>
              </a:rPr>
              <a:t>Gamifying teaching of concepts to connect with your student-audience</a:t>
            </a:r>
          </a:p>
          <a:p>
            <a:pPr>
              <a:lnSpc>
                <a:spcPct val="110000"/>
              </a:lnSpc>
            </a:pPr>
            <a:r>
              <a:rPr lang="en-US" sz="700" i="1" dirty="0">
                <a:solidFill>
                  <a:schemeClr val="bg1"/>
                </a:solidFill>
              </a:rPr>
              <a:t>By: Xander Jackson, MLS</a:t>
            </a:r>
            <a:endParaRPr lang="en-US" sz="700" dirty="0">
              <a:solidFill>
                <a:schemeClr val="bg1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99073376-910B-8123-BD38-65EAB91B57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8" r="-1" b="6836"/>
          <a:stretch/>
        </p:blipFill>
        <p:spPr>
          <a:xfrm>
            <a:off x="4876158" y="10"/>
            <a:ext cx="7315841" cy="6857990"/>
          </a:xfrm>
          <a:prstGeom prst="rect">
            <a:avLst/>
          </a:prstGeom>
          <a:solidFill>
            <a:srgbClr val="FFFFFF">
              <a:shade val="85000"/>
            </a:srgbClr>
          </a:solidFill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Xander &quot;Teaching&quot;">
            <a:extLst>
              <a:ext uri="{FF2B5EF4-FFF2-40B4-BE49-F238E27FC236}">
                <a16:creationId xmlns:a16="http://schemas.microsoft.com/office/drawing/2014/main" id="{8B443536-63E9-FE2A-ED39-8A8E93FEC66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1298" y="781665"/>
            <a:ext cx="3657600" cy="2743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7FA0B2-30DE-679D-0391-82BED06E6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Demonstration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D191BB-DCAB-1BFC-BC96-CC5AAC148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Char char="•"/>
            </a:pPr>
            <a:r>
              <a:rPr lang="en-US" dirty="0"/>
              <a:t>Symbols to make a program</a:t>
            </a:r>
          </a:p>
          <a:p>
            <a:pPr marL="285750" indent="-285750">
              <a:buChar char="•"/>
            </a:pPr>
            <a:r>
              <a:rPr lang="en-US" dirty="0"/>
              <a:t>5 operations on top</a:t>
            </a:r>
          </a:p>
          <a:p>
            <a:pPr marL="285750" indent="-285750">
              <a:buChar char="•"/>
            </a:pPr>
            <a:r>
              <a:rPr lang="en-US" dirty="0"/>
              <a:t>2 Functions to call</a:t>
            </a:r>
          </a:p>
          <a:p>
            <a:pPr marL="742950" lvl="1" indent="-285750">
              <a:buChar char="•"/>
            </a:pPr>
            <a:r>
              <a:rPr lang="en-US" dirty="0"/>
              <a:t>5 ops each </a:t>
            </a:r>
            <a:r>
              <a:rPr lang="en-US" dirty="0" err="1"/>
              <a:t>func</a:t>
            </a:r>
            <a:endParaRPr lang="en-US" dirty="0"/>
          </a:p>
          <a:p>
            <a:pPr marL="285750" indent="-285750">
              <a:buChar char="•"/>
            </a:pPr>
            <a:r>
              <a:rPr lang="en-US" dirty="0"/>
              <a:t>Compete to see who can:</a:t>
            </a:r>
          </a:p>
          <a:p>
            <a:pPr marL="742950" lvl="1" indent="-285750">
              <a:buChar char="•"/>
            </a:pPr>
            <a:r>
              <a:rPr lang="en-US" dirty="0"/>
              <a:t>Use least steps</a:t>
            </a:r>
          </a:p>
          <a:p>
            <a:pPr marL="742950" lvl="1" indent="-285750">
              <a:buChar char="•"/>
            </a:pPr>
            <a:r>
              <a:rPr lang="en-US" dirty="0"/>
              <a:t>Do action most times</a:t>
            </a:r>
          </a:p>
          <a:p>
            <a:pPr marL="742950" lvl="1" indent="-285750">
              <a:buChar char="•"/>
            </a:pPr>
            <a:r>
              <a:rPr lang="en-US" dirty="0"/>
              <a:t>Get stuck in a loop!</a:t>
            </a:r>
          </a:p>
        </p:txBody>
      </p:sp>
      <p:pic>
        <p:nvPicPr>
          <p:cNvPr id="3" name="Online Media 2" descr="From Tyler Berozi EXS 111 603 Spring '23&#10;">
            <a:hlinkClick r:id="" action="ppaction://media"/>
            <a:extLst>
              <a:ext uri="{FF2B5EF4-FFF2-40B4-BE49-F238E27FC236}">
                <a16:creationId xmlns:a16="http://schemas.microsoft.com/office/drawing/2014/main" id="{AB2FB405-A1CD-9F70-2B2E-0F157DBB12E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603748" y="807303"/>
            <a:ext cx="1899994" cy="336282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10" descr="From Lydia Perrine EXS 111 601 Spring '23">
            <a:extLst>
              <a:ext uri="{FF2B5EF4-FFF2-40B4-BE49-F238E27FC236}">
                <a16:creationId xmlns:a16="http://schemas.microsoft.com/office/drawing/2014/main" id="{D3648AE5-0AFF-28B3-AFCC-77A06B945B2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97129" y="1313496"/>
            <a:ext cx="3657600" cy="211550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12" descr="From Lydia Perrine EXS 111 601 Spring '23">
            <a:extLst>
              <a:ext uri="{FF2B5EF4-FFF2-40B4-BE49-F238E27FC236}">
                <a16:creationId xmlns:a16="http://schemas.microsoft.com/office/drawing/2014/main" id="{FA34637D-F6BA-0C6E-D9E0-5B4D4D478C0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9290" y="1738296"/>
            <a:ext cx="2743200" cy="3657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14" descr="From Lydia Perrine EXS 111 601 Spring '23">
            <a:extLst>
              <a:ext uri="{FF2B5EF4-FFF2-40B4-BE49-F238E27FC236}">
                <a16:creationId xmlns:a16="http://schemas.microsoft.com/office/drawing/2014/main" id="{B2DE5A67-14AF-4784-F437-87E8AA7FF7BB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0483" y="2025000"/>
            <a:ext cx="2743200" cy="3657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Picture 16" descr="From Lydia Perrine EXS 111 601 Spring '23">
            <a:extLst>
              <a:ext uri="{FF2B5EF4-FFF2-40B4-BE49-F238E27FC236}">
                <a16:creationId xmlns:a16="http://schemas.microsoft.com/office/drawing/2014/main" id="{C395FAB7-64C2-CBF4-5965-0DF0076CB514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1529" y="2315497"/>
            <a:ext cx="2743200" cy="3657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 descr="From Josh Kuchinski EXS 111 601 Spring '23">
            <a:extLst>
              <a:ext uri="{FF2B5EF4-FFF2-40B4-BE49-F238E27FC236}">
                <a16:creationId xmlns:a16="http://schemas.microsoft.com/office/drawing/2014/main" id="{1D133BAB-1F41-B00E-B54A-679F4D7E998E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6875" y="1138501"/>
            <a:ext cx="3427332" cy="4572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9325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1"/>
                            </p:stCondLst>
                            <p:childTnLst>
                              <p:par>
                                <p:cTn id="13" presetID="2" presetClass="exit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1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1"/>
                            </p:stCondLst>
                            <p:childTnLst>
                              <p:par>
                                <p:cTn id="23" presetID="2" presetClass="exit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1"/>
                            </p:stCondLst>
                            <p:childTnLst>
                              <p:par>
                                <p:cTn id="2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1"/>
                            </p:stCondLst>
                            <p:childTnLst>
                              <p:par>
                                <p:cTn id="33" presetID="2" presetClass="exit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1"/>
                            </p:stCondLst>
                            <p:childTnLst>
                              <p:par>
                                <p:cTn id="3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501"/>
                            </p:stCondLst>
                            <p:childTnLst>
                              <p:par>
                                <p:cTn id="43" presetID="2" presetClass="exit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1"/>
                            </p:stCondLst>
                            <p:childTnLst>
                              <p:par>
                                <p:cTn id="4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501"/>
                            </p:stCondLst>
                            <p:childTnLst>
                              <p:par>
                                <p:cTn id="53" presetID="2" presetClass="exit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001"/>
                            </p:stCondLst>
                            <p:childTnLst>
                              <p:par>
                                <p:cTn id="58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62" fill="remove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7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FFE33-DF24-0338-7044-771D16C1B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2648704" cy="535731"/>
          </a:xfrm>
        </p:spPr>
        <p:txBody>
          <a:bodyPr>
            <a:normAutofit fontScale="90000"/>
          </a:bodyPr>
          <a:lstStyle/>
          <a:p>
            <a:r>
              <a:rPr lang="en-US" dirty="0"/>
              <a:t>Operations</a:t>
            </a:r>
          </a:p>
        </p:txBody>
      </p:sp>
      <p:pic>
        <p:nvPicPr>
          <p:cNvPr id="5" name="Picture 5" descr="A white board with writing on it&#10;&#10;Description automatically generated">
            <a:extLst>
              <a:ext uri="{FF2B5EF4-FFF2-40B4-BE49-F238E27FC236}">
                <a16:creationId xmlns:a16="http://schemas.microsoft.com/office/drawing/2014/main" id="{142FD592-6C0A-8191-F7FA-1A3385F4DC0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13210" y="798781"/>
            <a:ext cx="8021564" cy="529418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2E42719-559B-18EF-958E-5B849EC91DB7}"/>
              </a:ext>
            </a:extLst>
          </p:cNvPr>
          <p:cNvSpPr txBox="1"/>
          <p:nvPr/>
        </p:nvSpPr>
        <p:spPr>
          <a:xfrm>
            <a:off x="683342" y="1710047"/>
            <a:ext cx="26487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Your Task: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Use these commands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Make a Program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Be efficient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Compete to see which side can get the trophy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48229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77</Words>
  <Application>Microsoft Office PowerPoint</Application>
  <PresentationFormat>Widescreen</PresentationFormat>
  <Paragraphs>18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Calisto MT</vt:lpstr>
      <vt:lpstr>Univers Condensed</vt:lpstr>
      <vt:lpstr>ChronicleVTI</vt:lpstr>
      <vt:lpstr>In-tracting From Theory</vt:lpstr>
      <vt:lpstr>The Demonstration</vt:lpstr>
      <vt:lpstr>Operations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Alexander Jackson</cp:lastModifiedBy>
  <cp:revision>53</cp:revision>
  <dcterms:created xsi:type="dcterms:W3CDTF">2023-05-15T17:39:58Z</dcterms:created>
  <dcterms:modified xsi:type="dcterms:W3CDTF">2023-05-15T19:15:22Z</dcterms:modified>
</cp:coreProperties>
</file>